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64" y="-2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66654" y="122829"/>
            <a:ext cx="4861570" cy="6612341"/>
            <a:chOff x="166654" y="122829"/>
            <a:chExt cx="4861570" cy="6612341"/>
          </a:xfrm>
        </p:grpSpPr>
        <p:pic>
          <p:nvPicPr>
            <p:cNvPr id="18" name="17 Imagen" descr="Invitaciones de Encanto para cumpleaño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22829"/>
              <a:ext cx="4861570" cy="6612341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66918" y="472814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376755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264092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325420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2428868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2023-02-01T17:54:07Z</dcterms:modified>
</cp:coreProperties>
</file>