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64" y="-24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182144" y="102101"/>
            <a:ext cx="4830590" cy="6653798"/>
            <a:chOff x="182144" y="102101"/>
            <a:chExt cx="4830590" cy="6653798"/>
          </a:xfrm>
        </p:grpSpPr>
        <p:pic>
          <p:nvPicPr>
            <p:cNvPr id="18" name="17 Imagen" descr="Invitaciones de Encanto para cumpleaño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144" y="102101"/>
              <a:ext cx="483059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09728" y="394232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95414" y="298173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95414" y="185510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95414" y="246839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95414" y="164305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2023-02-01T17:53:43Z</dcterms:modified>
</cp:coreProperties>
</file>