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64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Invitaciones de Encanto para cumpleañ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38568" y="294219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4254" y="198160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4254" y="85497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4254" y="146825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4254" y="64291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2023-02-01T17:53:18Z</dcterms:modified>
</cp:coreProperties>
</file>