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64" y="-2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1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8" name="17 Imagen" descr="Invitaciones de Encanto para cumpleaño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469285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616680" y="373226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616680" y="260563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16680" y="321892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CC66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CC66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616680" y="239358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2023-02-01T17:52:26Z</dcterms:modified>
</cp:coreProperties>
</file>