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3"/>
            <a:chOff x="166654" y="106273"/>
            <a:chExt cx="4855473" cy="6645453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83586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00"/>
                  </a:solidFill>
                </a:rPr>
                <a:t>Nome</a:t>
              </a:r>
              <a:endParaRPr lang="es-AR" sz="40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C0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2023-02-01T17:56:09Z</dcterms:modified>
</cp:coreProperties>
</file>