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44785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351795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239132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300460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21792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2023-02-01T17:51:51Z</dcterms:modified>
</cp:coreProperties>
</file>