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9933FF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3" name="12 Imagen" descr="Invitación de Paw Patrol Gratis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24320" y="57457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81444" y="483498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81444" y="376529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81444" y="438770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81444" y="35718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2023-02-03T21:58:37Z</dcterms:modified>
</cp:coreProperties>
</file>