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58536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48930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295751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2023-02-03T21:57:21Z</dcterms:modified>
</cp:coreProperties>
</file>