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03/02/2023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11 Grupo"/>
          <p:cNvGrpSpPr/>
          <p:nvPr/>
        </p:nvGrpSpPr>
        <p:grpSpPr>
          <a:xfrm>
            <a:off x="166654" y="99053"/>
            <a:ext cx="4861570" cy="6659894"/>
            <a:chOff x="166654" y="99053"/>
            <a:chExt cx="4861570" cy="6659894"/>
          </a:xfrm>
        </p:grpSpPr>
        <p:pic>
          <p:nvPicPr>
            <p:cNvPr id="11" name="10 Imagen" descr="Invitación de Paw Patrol Gratis 5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99053"/>
              <a:ext cx="4861570" cy="6659894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1666852" y="5907305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/>
                <a:t>www.convitedeaniversario.net</a:t>
              </a:r>
              <a:endParaRPr lang="es-AR" sz="1400" b="1" dirty="0"/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523976" y="4996496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/>
                <a:t>Dia xx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</a:t>
              </a:r>
              <a:r>
                <a:rPr lang="pt-BR" sz="1400" dirty="0" err="1" smtClean="0"/>
                <a:t>xx</a:t>
              </a:r>
              <a:r>
                <a:rPr lang="pt-BR" sz="1400" dirty="0" smtClean="0"/>
                <a:t> , às  XXXX</a:t>
              </a:r>
            </a:p>
            <a:p>
              <a:pPr algn="ctr"/>
              <a:r>
                <a:rPr lang="es-AR" sz="1400" dirty="0" err="1" smtClean="0"/>
                <a:t>xxxxxxxxx</a:t>
              </a:r>
              <a:endParaRPr lang="es-AR" sz="1400" dirty="0" smtClean="0"/>
            </a:p>
            <a:p>
              <a:pPr algn="ctr"/>
              <a:r>
                <a:rPr lang="es-AR" sz="1400" dirty="0" smtClean="0"/>
                <a:t>xxxxxxxxxxxxxxxxxxxxxxxxx</a:t>
              </a:r>
            </a:p>
            <a:p>
              <a:pPr algn="ctr"/>
              <a:r>
                <a:rPr lang="es-AR" sz="1400" dirty="0" err="1" smtClean="0"/>
                <a:t>xxxxxxxxxxxx</a:t>
              </a:r>
              <a:endParaRPr lang="es-AR" sz="1400" dirty="0" smtClean="0"/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523976" y="3926807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523976" y="4549217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00CCFF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00CCFF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523976" y="3733388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latin typeface="+mj-lt"/>
                </a:rPr>
                <a:t>Venha comemorar comigo! </a:t>
              </a:r>
              <a:endParaRPr lang="es-AR" sz="1600" b="1" dirty="0"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48</TotalTime>
  <Words>19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31</cp:revision>
  <dcterms:created xsi:type="dcterms:W3CDTF">2022-08-15T14:52:18Z</dcterms:created>
  <dcterms:modified xsi:type="dcterms:W3CDTF">2023-02-03T21:55:58Z</dcterms:modified>
</cp:coreProperties>
</file>