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3399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59834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45520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45520" y="3713614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99"/>
                  </a:solidFill>
                </a:rPr>
                <a:t>Nome</a:t>
              </a:r>
              <a:endParaRPr lang="es-AR" sz="40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45520" y="4285118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45520" y="35707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2023-02-03T21:55:16Z</dcterms:modified>
</cp:coreProperties>
</file>