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59834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5520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5520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CCFF"/>
                  </a:solidFill>
                </a:rPr>
                <a:t>Nome</a:t>
              </a:r>
              <a:endParaRPr lang="es-AR" sz="4000" b="1" dirty="0">
                <a:solidFill>
                  <a:srgbClr val="00CC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5520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5520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2023-02-03T21:54:39Z</dcterms:modified>
</cp:coreProperties>
</file>