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8" name="17 Imagen" descr="Invitación de Paw Patrol Grati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259490" y="592857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16614" y="487902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16614" y="378656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16614" y="440897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33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33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16614" y="352170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2023-02-03T21:54:13Z</dcterms:modified>
</cp:coreProperties>
</file>