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9933FF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7" name="16 Imagen" descr="Invitación de Paw Patrol Gratis 1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595414" y="583586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52538" y="492505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52538" y="385536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2538" y="447777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52538" y="366195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2023-02-03T21:59:01Z</dcterms:modified>
</cp:coreProperties>
</file>