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3" name="12 Imagen" descr="Invitación de Paw Patrol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27512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31338" y="536431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31338" y="429463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31338" y="491704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31338" y="410121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2023-02-03T21:53:05Z</dcterms:modified>
</cp:coreProperties>
</file>