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3372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76428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293257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62140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45</cp:revision>
  <dcterms:created xsi:type="dcterms:W3CDTF">2022-08-15T14:52:18Z</dcterms:created>
  <dcterms:modified xsi:type="dcterms:W3CDTF">2023-01-31T22:07:08Z</dcterms:modified>
</cp:coreProperties>
</file>