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106273"/>
            <a:ext cx="4855474" cy="6645454"/>
            <a:chOff x="166654" y="106273"/>
            <a:chExt cx="4855474" cy="664545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4" cy="664545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13372" y="590730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095348" y="492919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095348" y="3764285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3399"/>
                  </a:solidFill>
                </a:rPr>
                <a:t>Nome</a:t>
              </a:r>
              <a:endParaRPr lang="es-AR" sz="4000" b="1" dirty="0">
                <a:solidFill>
                  <a:srgbClr val="FF3399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095348" y="4293257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095348" y="362140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44</cp:revision>
  <dcterms:created xsi:type="dcterms:W3CDTF">2022-08-15T14:52:18Z</dcterms:created>
  <dcterms:modified xsi:type="dcterms:W3CDTF">2023-01-31T22:06:45Z</dcterms:modified>
</cp:coreProperties>
</file>