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6273"/>
            <a:ext cx="4855474" cy="6645454"/>
            <a:chOff x="166654" y="106273"/>
            <a:chExt cx="4855474" cy="664545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4" cy="664545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74177" y="590730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56153" y="492919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56153" y="376428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56153" y="4293257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56153" y="362140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40</cp:revision>
  <dcterms:created xsi:type="dcterms:W3CDTF">2022-08-15T14:52:18Z</dcterms:created>
  <dcterms:modified xsi:type="dcterms:W3CDTF">2023-01-31T22:05:38Z</dcterms:modified>
</cp:coreProperties>
</file>