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59929" y="585789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94671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82008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</a:rPr>
                <a:t>Nome</a:t>
              </a:r>
              <a:endParaRPr lang="es-AR" sz="44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43336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60802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2023-01-31T22:03:48Z</dcterms:modified>
</cp:coreProperties>
</file>