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6 Grupo"/>
          <p:cNvGrpSpPr/>
          <p:nvPr/>
        </p:nvGrpSpPr>
        <p:grpSpPr>
          <a:xfrm>
            <a:off x="166654" y="106273"/>
            <a:ext cx="4855474" cy="6645454"/>
            <a:chOff x="166654" y="106273"/>
            <a:chExt cx="4855474" cy="6645454"/>
          </a:xfrm>
        </p:grpSpPr>
        <p:pic>
          <p:nvPicPr>
            <p:cNvPr id="16" name="15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6273"/>
              <a:ext cx="4855474" cy="664545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1337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95348" y="492919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95348" y="3724247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99"/>
                  </a:solidFill>
                </a:rPr>
                <a:t>Nome</a:t>
              </a:r>
              <a:endParaRPr lang="es-AR" sz="4000" b="1" dirty="0">
                <a:solidFill>
                  <a:srgbClr val="FF3399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95348" y="4253219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95348" y="358137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2023-01-31T22:08:04Z</dcterms:modified>
</cp:coreProperties>
</file>