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ón de Cumpleaños de Cocomelon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809728" y="5978743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595414" y="5018150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595414" y="3891519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595414" y="4504804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CC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00CC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595414" y="3679464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28</cp:revision>
  <dcterms:created xsi:type="dcterms:W3CDTF">2022-08-15T14:52:18Z</dcterms:created>
  <dcterms:modified xsi:type="dcterms:W3CDTF">2023-01-31T22:02:37Z</dcterms:modified>
</cp:coreProperties>
</file>