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3" cy="6645453"/>
            <a:chOff x="166654" y="106273"/>
            <a:chExt cx="4855473" cy="6645453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3" cy="6645453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6314" y="582637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484826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3643314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172286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50043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2023-02-01T19:43:52Z</dcterms:modified>
</cp:coreProperties>
</file>