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4" name="13 Imagen" descr="Gabby's Dollhouse Birthday Invitation Prin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49640" y="314324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85125" y="2360819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85125" y="123418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85125" y="184747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85125" y="1071546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2023-02-01T19:41:33Z</dcterms:modified>
</cp:coreProperties>
</file>