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66FF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4" name="13 Imagen" descr="Gabby's Dollhouse Birthday Invitation Prin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849640" y="287501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85125" y="2092581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85125" y="965950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85125" y="157923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85125" y="803308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2023-02-01T19:41:15Z</dcterms:modified>
</cp:coreProperties>
</file>