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FF9BDE"/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14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4" name="13 Imagen" descr="Gabby's Dollhouse Birthday Invitation Printabl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809728" y="5621553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595414" y="4839124"/>
              <a:ext cx="2928958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595414" y="3712493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9BDE"/>
                  </a:solidFill>
                </a:rPr>
                <a:t>Nome</a:t>
              </a:r>
              <a:endParaRPr lang="es-AR" sz="4400" b="1" dirty="0">
                <a:solidFill>
                  <a:srgbClr val="FF9BDE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595414" y="4325778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DA8F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DA8F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595414" y="3549851"/>
              <a:ext cx="292895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latin typeface="+mj-lt"/>
                </a:rPr>
                <a:t>Venha comemorar comigo! </a:t>
              </a:r>
              <a:endParaRPr lang="es-AR" sz="14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18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32</cp:revision>
  <dcterms:created xsi:type="dcterms:W3CDTF">2022-08-15T14:52:18Z</dcterms:created>
  <dcterms:modified xsi:type="dcterms:W3CDTF">2023-02-01T19:42:05Z</dcterms:modified>
</cp:coreProperties>
</file>