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9BDE"/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4" name="13 Imagen" descr="Gabby's Dollhouse Birthday Invitation Prin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738290" y="2906909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2124480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99784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</a:rPr>
                <a:t>Nome</a:t>
              </a:r>
              <a:endParaRPr lang="es-AR" sz="4400" b="1" dirty="0">
                <a:solidFill>
                  <a:srgbClr val="FF9BDE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161113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835207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Venha comemorar comigo! </a:t>
              </a:r>
              <a:endParaRPr lang="es-AR" sz="14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2023-02-01T19:41:50Z</dcterms:modified>
</cp:coreProperties>
</file>