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85D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91828" y="587991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5097488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97085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58414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66508" y="3786190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2023-02-05T22:32:47Z</dcterms:modified>
</cp:coreProperties>
</file>