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85D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cumpleaños De Princesa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88835" y="327160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0983" y="2489174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0983" y="1362543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0983" y="197582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0983" y="1177876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2023-02-05T22:31:52Z</dcterms:modified>
</cp:coreProperties>
</file>