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85D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31367" y="323970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63515" y="2457275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63515" y="133064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63515" y="194392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63515" y="1145977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2023-02-05T22:31:36Z</dcterms:modified>
</cp:coreProperties>
</file>