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85D6"/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cumpleaños De Princesa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702117" y="316527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362827" y="2382844"/>
              <a:ext cx="292895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362827" y="1256213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</a:rPr>
                <a:t>Nome</a:t>
              </a:r>
              <a:endParaRPr lang="es-AR" sz="4400" b="1" dirty="0">
                <a:solidFill>
                  <a:srgbClr val="FF66CC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362827" y="1869498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362827" y="1071546"/>
              <a:ext cx="292895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Venha comemorar comigo! </a:t>
              </a:r>
              <a:endParaRPr lang="es-AR" sz="14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18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35</cp:revision>
  <dcterms:created xsi:type="dcterms:W3CDTF">2022-08-15T14:52:18Z</dcterms:created>
  <dcterms:modified xsi:type="dcterms:W3CDTF">2023-02-05T22:31:08Z</dcterms:modified>
</cp:coreProperties>
</file>