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17053" y="316527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77763" y="238284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77763" y="125621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77763" y="18694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77763" y="1071546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2023-02-05T22:30:53Z</dcterms:modified>
</cp:coreProperties>
</file>