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85D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74243" y="328612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66852" y="2503695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66852" y="137706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66852" y="199034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66852" y="1192397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2023-02-05T22:30:30Z</dcterms:modified>
</cp:coreProperties>
</file>