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1" name="10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49918" y="345714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95692" y="2721501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95692" y="159487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95692" y="220815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95692" y="1407470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2023-02-04T00:38:14Z</dcterms:modified>
</cp:coreProperties>
</file>