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92450" y="319266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2457015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133038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194366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38224" y="1142984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2023-02-04T00:37:57Z</dcterms:modified>
</cp:coreProperties>
</file>