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206830" y="62644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531453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418790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480118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4000504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2023-02-04T00:37:22Z</dcterms:modified>
</cp:coreProperties>
</file>