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ones de Pokemo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21012" y="4206056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66786" y="325609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66786" y="2129465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66786" y="2742750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66786" y="192880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2023-02-04T00:37:00Z</dcterms:modified>
</cp:coreProperties>
</file>