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74177" y="6232596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19951" y="531453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19951" y="418790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19951" y="480118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19951" y="401914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2023-02-04T00:35:35Z</dcterms:modified>
</cp:coreProperties>
</file>