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259863" y="585364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002644" y="489304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002644" y="3681715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Nome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002644" y="4253219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002644" y="3538839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38</cp:revision>
  <dcterms:created xsi:type="dcterms:W3CDTF">2022-08-15T14:52:18Z</dcterms:created>
  <dcterms:modified xsi:type="dcterms:W3CDTF">2023-02-03T00:13:41Z</dcterms:modified>
</cp:coreProperties>
</file>