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70C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4" name="13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31367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95997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83334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40710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62128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2023-02-03T00:11:39Z</dcterms:modified>
</cp:coreProperties>
</file>