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00CCFF"/>
    <a:srgbClr val="0070C0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14 Grupo"/>
          <p:cNvGrpSpPr/>
          <p:nvPr/>
        </p:nvGrpSpPr>
        <p:grpSpPr>
          <a:xfrm>
            <a:off x="166654" y="99053"/>
            <a:ext cx="4861570" cy="6659894"/>
            <a:chOff x="166654" y="99053"/>
            <a:chExt cx="4861570" cy="6659894"/>
          </a:xfrm>
        </p:grpSpPr>
        <p:pic>
          <p:nvPicPr>
            <p:cNvPr id="14" name="13 Imagen" descr="Invitaciones de Minions para imprimir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99053"/>
              <a:ext cx="4861570" cy="6659894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1831367" y="5857892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595414" y="4910562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</a:t>
              </a:r>
              <a:endParaRPr lang="es-AR" sz="1400" dirty="0" smtClean="0"/>
            </a:p>
            <a:p>
              <a:pPr algn="ctr"/>
              <a:r>
                <a:rPr lang="es-AR" sz="1400" dirty="0" smtClean="0"/>
                <a:t>xxxxxxxxxxxxxxxxxxxxxxxxx</a:t>
              </a:r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595414" y="3783931"/>
              <a:ext cx="2928958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66CC"/>
                  </a:solidFill>
                </a:rPr>
                <a:t>Nome</a:t>
              </a:r>
              <a:endParaRPr lang="es-AR" sz="4400" b="1" dirty="0">
                <a:solidFill>
                  <a:srgbClr val="FF66CC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595414" y="4357694"/>
              <a:ext cx="292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00CCFF"/>
                  </a:solidFill>
                  <a:ea typeface="A little sunshine" pitchFamily="2" charset="0"/>
                </a:rPr>
                <a:t>XX Anos</a:t>
              </a:r>
              <a:endParaRPr lang="es-AR" sz="2800" b="1" dirty="0">
                <a:solidFill>
                  <a:srgbClr val="00CCFF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595414" y="3571876"/>
              <a:ext cx="29289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latin typeface="+mj-lt"/>
                </a:rPr>
                <a:t>Venha comemorar comigo! </a:t>
              </a:r>
              <a:endParaRPr lang="es-AR" sz="1600" b="1" dirty="0"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21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33</cp:revision>
  <dcterms:created xsi:type="dcterms:W3CDTF">2022-08-15T14:52:18Z</dcterms:created>
  <dcterms:modified xsi:type="dcterms:W3CDTF">2023-02-03T00:11:23Z</dcterms:modified>
</cp:coreProperties>
</file>