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  <a:srgbClr val="0070C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4" name="13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88491" y="5715016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452538" y="476768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452538" y="364105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66CC"/>
                  </a:solidFill>
                </a:rPr>
                <a:t>Nome</a:t>
              </a:r>
              <a:endParaRPr lang="es-AR" sz="4400" b="1" dirty="0">
                <a:solidFill>
                  <a:srgbClr val="FF66CC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452538" y="4214818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452538" y="3429000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2023-02-03T00:11:04Z</dcterms:modified>
</cp:coreProperties>
</file>