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7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4" name="13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88491" y="571501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7676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64105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21481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42900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2023-02-03T00:10:27Z</dcterms:modified>
</cp:coreProperties>
</file>