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4" name="13 Imagen" descr="Invitaciones de Minions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10006" y="553948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95692" y="454273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95692" y="3416108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95692" y="3989871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70C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70C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95692" y="3204053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2023-02-03T00:09:55Z</dcterms:modified>
</cp:coreProperties>
</file>