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14 Grupo"/>
          <p:cNvGrpSpPr/>
          <p:nvPr/>
        </p:nvGrpSpPr>
        <p:grpSpPr>
          <a:xfrm>
            <a:off x="166654" y="99053"/>
            <a:ext cx="4861570" cy="6659894"/>
            <a:chOff x="166654" y="99053"/>
            <a:chExt cx="4861570" cy="6659894"/>
          </a:xfrm>
        </p:grpSpPr>
        <p:pic>
          <p:nvPicPr>
            <p:cNvPr id="14" name="13 Imagen" descr="Invitaciones de Minions para imprimi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61570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738290" y="5871155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523976" y="4910562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523976" y="3783931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523976" y="4397216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CC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00CC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523976" y="3571876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28</cp:revision>
  <dcterms:created xsi:type="dcterms:W3CDTF">2022-08-15T14:52:18Z</dcterms:created>
  <dcterms:modified xsi:type="dcterms:W3CDTF">2023-02-03T00:08:03Z</dcterms:modified>
</cp:coreProperties>
</file>