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9702" y="99053"/>
            <a:ext cx="4855474" cy="6659894"/>
            <a:chOff x="169702" y="99053"/>
            <a:chExt cx="4855474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1508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8638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715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84636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00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0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4082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2023-02-02T17:24:48Z</dcterms:modified>
</cp:coreProperties>
</file>