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364" y="-1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D11A6-0A79-4A1E-A656-BD552AFDAC78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93A02-D4F7-4E07-A3D4-17645C4D1CF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02/02/2023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169702" y="99053"/>
            <a:ext cx="4855474" cy="6659894"/>
            <a:chOff x="169702" y="99053"/>
            <a:chExt cx="4855474" cy="6659894"/>
          </a:xfrm>
        </p:grpSpPr>
        <p:pic>
          <p:nvPicPr>
            <p:cNvPr id="11" name="10 Imagen" descr="Invitaciones de jurassic world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702" y="99053"/>
              <a:ext cx="4855474" cy="6659894"/>
            </a:xfrm>
            <a:prstGeom prst="rect">
              <a:avLst/>
            </a:prstGeom>
          </p:spPr>
        </p:pic>
        <p:sp>
          <p:nvSpPr>
            <p:cNvPr id="3" name="24 Rectángulo"/>
            <p:cNvSpPr/>
            <p:nvPr/>
          </p:nvSpPr>
          <p:spPr>
            <a:xfrm>
              <a:off x="2095480" y="6215082"/>
              <a:ext cx="247869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AR" sz="1400" b="1" dirty="0" smtClean="0">
                  <a:solidFill>
                    <a:schemeClr val="bg1"/>
                  </a:solidFill>
                </a:rPr>
                <a:t>www.convitedeaniversario.net</a:t>
              </a:r>
              <a:endParaRPr lang="es-A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1881166" y="5286388"/>
              <a:ext cx="2928958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chemeClr val="bg1"/>
                  </a:solidFill>
                </a:rPr>
                <a:t>Dia xx </a:t>
              </a:r>
              <a:r>
                <a:rPr lang="pt-B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pt-BR" sz="1400" dirty="0" smtClean="0">
                  <a:solidFill>
                    <a:schemeClr val="bg1"/>
                  </a:solidFill>
                </a:rPr>
                <a:t> </a:t>
              </a:r>
              <a:r>
                <a:rPr lang="pt-BR" sz="1400" dirty="0" err="1" smtClean="0">
                  <a:solidFill>
                    <a:schemeClr val="bg1"/>
                  </a:solidFill>
                </a:rPr>
                <a:t>xx</a:t>
              </a:r>
              <a:r>
                <a:rPr lang="pt-BR" sz="1400" dirty="0" smtClean="0">
                  <a:solidFill>
                    <a:schemeClr val="bg1"/>
                  </a:solidFill>
                </a:rPr>
                <a:t> , às  XXXX</a:t>
              </a: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</a:t>
              </a:r>
              <a:endParaRPr lang="es-AR" sz="14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dirty="0" smtClean="0">
                  <a:solidFill>
                    <a:schemeClr val="bg1"/>
                  </a:solidFill>
                </a:rPr>
                <a:t>xxxxxxxxxxxxxxxxxxxxxxxxx</a:t>
              </a:r>
            </a:p>
            <a:p>
              <a:pPr algn="ctr"/>
              <a:r>
                <a:rPr lang="es-AR" sz="1400" dirty="0" err="1" smtClean="0">
                  <a:solidFill>
                    <a:schemeClr val="bg1"/>
                  </a:solidFill>
                </a:rPr>
                <a:t>xxxxxxxxxxxx</a:t>
              </a:r>
              <a:endParaRPr lang="es-AR" sz="14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1881166" y="4171520"/>
              <a:ext cx="2928958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4400" b="1" dirty="0" smtClean="0">
                  <a:solidFill>
                    <a:schemeClr val="bg1"/>
                  </a:solidFill>
                </a:rPr>
                <a:t>Nome</a:t>
              </a:r>
              <a:endParaRPr lang="es-AR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1881166" y="4846369"/>
              <a:ext cx="292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2800" b="1" dirty="0" smtClean="0">
                  <a:solidFill>
                    <a:srgbClr val="FF0000"/>
                  </a:solidFill>
                  <a:ea typeface="A little sunshine" pitchFamily="2" charset="0"/>
                </a:rPr>
                <a:t>XX Anos</a:t>
              </a:r>
              <a:endParaRPr lang="es-AR" sz="2800" b="1" dirty="0">
                <a:solidFill>
                  <a:srgbClr val="FF0000"/>
                </a:solidFill>
                <a:ea typeface="A little sunshine" pitchFamily="2" charset="0"/>
              </a:endParaRPr>
            </a:p>
          </p:txBody>
        </p:sp>
        <p:sp>
          <p:nvSpPr>
            <p:cNvPr id="7" name="61 CuadroTexto"/>
            <p:cNvSpPr txBox="1"/>
            <p:nvPr/>
          </p:nvSpPr>
          <p:spPr>
            <a:xfrm>
              <a:off x="1881166" y="3940829"/>
              <a:ext cx="292895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s-A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Venha comemorar comigo! </a:t>
              </a:r>
              <a:endParaRPr lang="es-AR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" name="19 Rectángulo"/>
          <p:cNvSpPr/>
          <p:nvPr/>
        </p:nvSpPr>
        <p:spPr>
          <a:xfrm>
            <a:off x="7739082" y="6581025"/>
            <a:ext cx="215616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www.convitedeaniversario.net</a:t>
            </a:r>
            <a:endParaRPr lang="es-AR" sz="1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19</Words>
  <Application>Microsoft Office PowerPoint</Application>
  <PresentationFormat>A4 (210 x 297 mm)</PresentationFormat>
  <Paragraphs>9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29</cp:revision>
  <dcterms:created xsi:type="dcterms:W3CDTF">2022-08-15T14:52:18Z</dcterms:created>
  <dcterms:modified xsi:type="dcterms:W3CDTF">2023-02-02T17:24:35Z</dcterms:modified>
</cp:coreProperties>
</file>