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9702" y="99053"/>
            <a:ext cx="4855474" cy="6659894"/>
            <a:chOff x="169702" y="99053"/>
            <a:chExt cx="4855474" cy="6659894"/>
          </a:xfrm>
        </p:grpSpPr>
        <p:pic>
          <p:nvPicPr>
            <p:cNvPr id="11" name="10 Imagen" descr="Invitaciones de jurassic world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215082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28638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17152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</a:rPr>
                <a:t>Nome</a:t>
              </a:r>
              <a:endParaRPr lang="es-AR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84636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C0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C0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94082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2023-02-02T17:24:18Z</dcterms:modified>
</cp:coreProperties>
</file>