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9702" y="99053"/>
            <a:ext cx="4855474" cy="6659894"/>
            <a:chOff x="169702" y="99053"/>
            <a:chExt cx="4855474" cy="6659894"/>
          </a:xfrm>
        </p:grpSpPr>
        <p:pic>
          <p:nvPicPr>
            <p:cNvPr id="11" name="10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501400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328612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44291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C0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38092" y="214290"/>
              <a:ext cx="1500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2023-02-02T17:23:38Z</dcterms:modified>
</cp:coreProperties>
</file>