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21508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766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442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6316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C0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7626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2023-02-02T17:22:55Z</dcterms:modified>
</cp:coreProperties>
</file>