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1" name="10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4869997"/>
              <a:ext cx="2928958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363766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31251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C0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C0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40697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2023-02-02T17:22:16Z</dcterms:modified>
</cp:coreProperties>
</file>