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1169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256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4768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8542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2023-02-06T01:21:59Z</dcterms:modified>
</cp:coreProperties>
</file>